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1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1.png"/><Relationship Id="rId3" Type="http://schemas.openxmlformats.org/officeDocument/2006/relationships/image" Target="../media/image-8-1.png"/><Relationship Id="rId4" Type="http://schemas.openxmlformats.org/officeDocument/2006/relationships/image" Target="../media/image-8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0"/>
            <a:ext cx="4297680" cy="68580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1097280"/>
            <a:ext cx="3108960" cy="31089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4" name="Shape 2"/>
          <p:cNvSpPr/>
          <p:nvPr/>
        </p:nvSpPr>
        <p:spPr>
          <a:xfrm>
            <a:off x="9646920" y="1965960"/>
            <a:ext cx="1371600" cy="137160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5" name="Image 0" descr="/home/claude/uan_ppt/userChe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03536" y="2322576"/>
            <a:ext cx="658368" cy="6583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411480"/>
            <a:ext cx="1810512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25000"/>
              </a:srgbClr>
            </a:outerShdw>
          </a:effectLst>
        </p:spPr>
      </p:sp>
      <p:pic>
        <p:nvPicPr>
          <p:cNvPr id="7" name="Image 1" descr="/home/claude/uan_ppt/swc_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0352"/>
            <a:ext cx="1536192" cy="108813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008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EPFO / UMANG EMPLOYEE GUIDE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594360" y="2286000"/>
            <a:ext cx="70408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UAN Generation &amp;</a:t>
            </a:r>
            <a:endParaRPr lang="en-US" sz="4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Activation via UMANG</a:t>
            </a:r>
            <a:endParaRPr lang="en-US" sz="4000" dirty="0"/>
          </a:p>
        </p:txBody>
      </p:sp>
      <p:sp>
        <p:nvSpPr>
          <p:cNvPr id="10" name="Text 6"/>
          <p:cNvSpPr/>
          <p:nvPr/>
        </p:nvSpPr>
        <p:spPr>
          <a:xfrm>
            <a:off x="640080" y="416052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step-by-step guide to generating and activating your Universal Account Number (UAN) using Aadhaar-based Face Authentication — no paperwork, no employer visit required.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640080" y="594360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new joiners &amp; employees without an active UAN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463040"/>
            <a:ext cx="2926080" cy="292608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>
            <a:off x="9646920" y="2331720"/>
            <a:ext cx="1188720" cy="118872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4" name="Image 0" descr="/home/claude/uan_ppt/heads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5987" y="2640787"/>
            <a:ext cx="570586" cy="57058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005840"/>
            <a:ext cx="6858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 Help?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40080" y="1691640"/>
            <a:ext cx="6675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get stuck at any step, reach out before your first payroll cycle.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40080" y="246888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8" name="Image 1" descr="/home/claude/uan_ppt/heads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39" y="2599639"/>
            <a:ext cx="241402" cy="24140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25880" y="2441448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 / People team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1325880" y="276148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UAN lookup, joining documents, or payroll-linked queries.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640080" y="324612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2" name="Image 2" descr="/home/claude/uan_ppt/phon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39" y="3376879"/>
            <a:ext cx="241402" cy="24140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25880" y="3218688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EPFO Helpdesk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1325880" y="3538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technical issues with UMANG, Aadhaar linkage, or face authentication.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640080" y="402336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6" name="Image 3" descr="/home/claude/uan_ppt/clipboar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39" y="4154119"/>
            <a:ext cx="241402" cy="24140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325880" y="3995928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“Know Your UAN” in UMANG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1325880" y="431596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you've forgotten your UAN, retrieve it directly in the app.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0" y="5989320"/>
            <a:ext cx="12188952" cy="868680"/>
          </a:xfrm>
          <a:prstGeom prst="rect">
            <a:avLst/>
          </a:prstGeom>
          <a:solidFill>
            <a:srgbClr val="1B2350"/>
          </a:solidFill>
          <a:ln/>
        </p:spPr>
      </p:sp>
      <p:sp>
        <p:nvSpPr>
          <p:cNvPr id="20" name="Shape 14"/>
          <p:cNvSpPr/>
          <p:nvPr/>
        </p:nvSpPr>
        <p:spPr>
          <a:xfrm>
            <a:off x="502920" y="6080760"/>
            <a:ext cx="685800" cy="68580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/>
        </p:spPr>
      </p:sp>
      <p:pic>
        <p:nvPicPr>
          <p:cNvPr id="21" name="Image 4" descr="/home/claude/uan_ppt/swc_logo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28" y="6126480"/>
            <a:ext cx="557784" cy="59436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417320" y="6126480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&amp; Labour Law Consultant  •  +91 81047 89205  •  info@shreewealthconsultancy.in  •  www.shreewealthconsultancy.in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This Matters to You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UAN is the key to every EPF service you'll ever use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566160" cy="2834640"/>
          </a:xfrm>
          <a:prstGeom prst="roundRect">
            <a:avLst>
              <a:gd name="adj" fmla="val 258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92024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6" name="Image 0" descr="/home/claude/uan_ppt/wal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6930" y="213421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92608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number, every job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22960" y="3383280"/>
            <a:ext cx="30175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Universal Account Number (UAN) links all your PF accounts across employers, for life.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43400" y="1600200"/>
            <a:ext cx="3566160" cy="2834640"/>
          </a:xfrm>
          <a:prstGeom prst="roundRect">
            <a:avLst>
              <a:gd name="adj" fmla="val 258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617720" y="192024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1" name="Image 1" descr="/home/claude/uan_ppt/shiel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690" y="2134210"/>
            <a:ext cx="395021" cy="39502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17720" y="292608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Gateway to EPF services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617720" y="3383280"/>
            <a:ext cx="30175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cannot view your passbook, update KYC, or file a withdrawal until your UAN is active.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138160" y="1600200"/>
            <a:ext cx="3566160" cy="2834640"/>
          </a:xfrm>
          <a:prstGeom prst="roundRect">
            <a:avLst>
              <a:gd name="adj" fmla="val 258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412480" y="192024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6" name="Image 2" descr="/home/claude/uan_ppt/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6450" y="2134210"/>
            <a:ext cx="395021" cy="39502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12480" y="292608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Fully self-service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412480" y="3383280"/>
            <a:ext cx="30175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rule (effective 1 Aug 2025): generate and activate your UAN yourself, in minutes, via UMANG.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548640" y="4800600"/>
            <a:ext cx="11064240" cy="1234440"/>
          </a:xfrm>
          <a:prstGeom prst="roundRect">
            <a:avLst>
              <a:gd name="adj" fmla="val 5926"/>
            </a:avLst>
          </a:prstGeom>
          <a:solidFill>
            <a:srgbClr val="E8F2F6"/>
          </a:solidFill>
          <a:ln/>
        </p:spPr>
      </p:sp>
      <p:sp>
        <p:nvSpPr>
          <p:cNvPr id="20" name="Shape 15"/>
          <p:cNvSpPr/>
          <p:nvPr/>
        </p:nvSpPr>
        <p:spPr>
          <a:xfrm>
            <a:off x="868680" y="5074920"/>
            <a:ext cx="685800" cy="685800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21" name="Image 3" descr="/home/claude/uan_ppt/warning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988" y="5253228"/>
            <a:ext cx="329184" cy="32918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783080" y="498348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an active UAN: </a:t>
            </a:r>
            <a:pPr indent="0" marL="0">
              <a:buNone/>
            </a:pPr>
            <a:r>
              <a:rPr lang="en-US" sz="13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passbook access, no KYC updates, and no PF withdrawal — even in emergencies.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What's Changed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EPFO Circular, effective 1 August 2025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FBEAEA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78308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286000"/>
            <a:ext cx="4754880" cy="3566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4000" indent="-254000">
              <a:lnSpc>
                <a:spcPct val="120000"/>
              </a:lnSpc>
              <a:spcAft>
                <a:spcPts val="1200"/>
              </a:spcAft>
              <a:buSzPct val="100000"/>
              <a:buChar char="✗"/>
            </a:pPr>
            <a:r>
              <a:rPr lang="en-US" sz="13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UAN generated/activated via employer or EPFO member portal</a:t>
            </a:r>
            <a:endParaRPr lang="en-US" sz="1350" dirty="0"/>
          </a:p>
          <a:p>
            <a:pPr marL="254000" indent="-254000">
              <a:lnSpc>
                <a:spcPct val="120000"/>
              </a:lnSpc>
              <a:spcAft>
                <a:spcPts val="1200"/>
              </a:spcAft>
              <a:buSzPct val="100000"/>
              <a:buChar char="✗"/>
            </a:pPr>
            <a:r>
              <a:rPr lang="en-US" sz="13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OTP-based activation on the EPFO website</a:t>
            </a:r>
            <a:endParaRPr lang="en-US" sz="1350" dirty="0"/>
          </a:p>
          <a:p>
            <a:pPr marL="254000" indent="-254000">
              <a:lnSpc>
                <a:spcPct val="120000"/>
              </a:lnSpc>
              <a:spcAft>
                <a:spcPts val="1200"/>
              </a:spcAft>
              <a:buSzPct val="100000"/>
              <a:buChar char="✗"/>
            </a:pPr>
            <a:r>
              <a:rPr lang="en-US" sz="13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KYC submission for corrections</a:t>
            </a:r>
            <a:endParaRPr lang="en-US" sz="1350" dirty="0"/>
          </a:p>
          <a:p>
            <a:pPr marL="254000" indent="-254000">
              <a:lnSpc>
                <a:spcPct val="120000"/>
              </a:lnSpc>
              <a:spcAft>
                <a:spcPts val="1200"/>
              </a:spcAft>
              <a:buSzPct val="100000"/>
              <a:buChar char="✗"/>
            </a:pPr>
            <a:r>
              <a:rPr lang="en-US" sz="13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Delays waiting on employer or EPFO office action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17920" y="155448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E6F5EE"/>
          </a:solidFill>
          <a:ln/>
        </p:spPr>
      </p:sp>
      <p:sp>
        <p:nvSpPr>
          <p:cNvPr id="8" name="Text 6"/>
          <p:cNvSpPr/>
          <p:nvPr/>
        </p:nvSpPr>
        <p:spPr>
          <a:xfrm>
            <a:off x="6537960" y="178308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537960" y="2286000"/>
            <a:ext cx="4754880" cy="3566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4000" indent="-254000">
              <a:lnSpc>
                <a:spcPct val="120000"/>
              </a:lnSpc>
              <a:spcAft>
                <a:spcPts val="1200"/>
              </a:spcAft>
              <a:buSzPct val="100000"/>
              <a:buChar char="✓"/>
            </a:pPr>
            <a:r>
              <a:rPr lang="en-US" sz="13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Aadhaar-based Face Authentication via the UMANG app</a:t>
            </a:r>
            <a:endParaRPr lang="en-US" sz="1350" dirty="0"/>
          </a:p>
          <a:p>
            <a:pPr marL="254000" indent="-254000">
              <a:lnSpc>
                <a:spcPct val="120000"/>
              </a:lnSpc>
              <a:spcAft>
                <a:spcPts val="1200"/>
              </a:spcAft>
              <a:buSzPct val="100000"/>
              <a:buChar char="✓"/>
            </a:pPr>
            <a:r>
              <a:rPr lang="en-US" sz="13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Portal-based OTP activation discontinued for fresh activations</a:t>
            </a:r>
            <a:endParaRPr lang="en-US" sz="1350" dirty="0"/>
          </a:p>
          <a:p>
            <a:pPr marL="254000" indent="-254000">
              <a:lnSpc>
                <a:spcPct val="120000"/>
              </a:lnSpc>
              <a:spcAft>
                <a:spcPts val="1200"/>
              </a:spcAft>
              <a:buSzPct val="100000"/>
              <a:buChar char="✓"/>
            </a:pPr>
            <a:r>
              <a:rPr lang="en-US" sz="13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Self-service, paperless — no employer involvement needed</a:t>
            </a:r>
            <a:endParaRPr lang="en-US" sz="1350" dirty="0"/>
          </a:p>
          <a:p>
            <a:pPr marL="254000" indent="-254000">
              <a:lnSpc>
                <a:spcPct val="120000"/>
              </a:lnSpc>
              <a:spcAft>
                <a:spcPts val="1200"/>
              </a:spcAft>
              <a:buSzPct val="100000"/>
              <a:buChar char="✓"/>
            </a:pPr>
            <a:r>
              <a:rPr lang="en-US" sz="13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 real-time: UAN active within minutes of a successful face scan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You Start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these ready — the scan itself takes about 2 minutes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2651760" cy="356616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463040" y="205740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6" name="Image 0" descr="/home/claude/uan_ppt/downloa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010" y="227137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306324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apps installed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731520" y="370332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UMANG app, plus the Aadhaar Face RD app (installed automatically if missing during the flow).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383280" y="1737360"/>
            <a:ext cx="2651760" cy="356616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297680" y="205740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1" name="Image 1" descr="/home/claude/uan_ppt/phon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650" y="2271370"/>
            <a:ext cx="395021" cy="39502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66160" y="306324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Aadhaar-linked mobile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3566160" y="370332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mobile number must be registered with Aadhaar — OTP won't work otherwise.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217920" y="1737360"/>
            <a:ext cx="2651760" cy="356616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7132320" y="205740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6" name="Image 2" descr="/home/claude/uan_ppt/clipboar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6290" y="2271370"/>
            <a:ext cx="395021" cy="39502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00800" y="306324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details handy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6400800" y="370332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Aadhaar number, and UAN number if you already have one but haven't activated it.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9052560" y="1737360"/>
            <a:ext cx="2651760" cy="356616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966960" y="205740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1" name="Image 3" descr="/home/claude/uan_ppt/camera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0930" y="2271370"/>
            <a:ext cx="395021" cy="39502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235440" y="306324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Good lighting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9235440" y="370332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well-lit, plain background improves face-scan success on the first attempt.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548640" y="5532120"/>
            <a:ext cx="11064240" cy="822960"/>
          </a:xfrm>
          <a:prstGeom prst="roundRect">
            <a:avLst>
              <a:gd name="adj" fmla="val 8889"/>
            </a:avLst>
          </a:prstGeom>
          <a:solidFill>
            <a:srgbClr val="E8F2F6"/>
          </a:solidFill>
          <a:ln/>
        </p:spPr>
      </p:sp>
      <p:sp>
        <p:nvSpPr>
          <p:cNvPr id="25" name="Text 19"/>
          <p:cNvSpPr/>
          <p:nvPr/>
        </p:nvSpPr>
        <p:spPr>
          <a:xfrm>
            <a:off x="822960" y="553212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Exception: </a:t>
            </a:r>
            <a:pPr indent="0" marL="0">
              <a:buNone/>
            </a:pPr>
            <a:r>
              <a:rPr lang="en-US" sz="12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workers and citizens of Nepal/Bhutan continue via the employer-based process.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Generating a New UAN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A — UAN Allotment &amp; Activation (for employees with no UAN yet)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916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00100" y="2194560"/>
            <a:ext cx="0" cy="393192"/>
          </a:xfrm>
          <a:prstGeom prst="line">
            <a:avLst/>
          </a:prstGeom>
          <a:noFill/>
          <a:ln w="19050">
            <a:solidFill>
              <a:srgbClr val="D9E3E8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1280160" y="1645920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08760" y="1645920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UMANG → UAN Allotment and Activation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1508760" y="1938528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the UMANG app and select this option under EPFO services.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2587752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258775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00100" y="3090672"/>
            <a:ext cx="0" cy="393192"/>
          </a:xfrm>
          <a:prstGeom prst="line">
            <a:avLst/>
          </a:prstGeom>
          <a:noFill/>
          <a:ln w="19050">
            <a:solidFill>
              <a:srgbClr val="D9E3E8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1280160" y="2542032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508760" y="2542032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consent &amp; verify OTP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508760" y="2834640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 the Aadhaar consent checkbox; enter the OTP sent to your Aadhaar-linked mobile.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3483864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4838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00100" y="3986784"/>
            <a:ext cx="0" cy="393192"/>
          </a:xfrm>
          <a:prstGeom prst="line">
            <a:avLst/>
          </a:prstGeom>
          <a:noFill/>
          <a:ln w="19050">
            <a:solidFill>
              <a:srgbClr val="D9E3E8"/>
            </a:solidFill>
            <a:prstDash val="dash"/>
          </a:ln>
        </p:spPr>
      </p:sp>
      <p:sp>
        <p:nvSpPr>
          <p:cNvPr id="19" name="Shape 17"/>
          <p:cNvSpPr/>
          <p:nvPr/>
        </p:nvSpPr>
        <p:spPr>
          <a:xfrm>
            <a:off x="1280160" y="3438144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508760" y="3438144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checks Aadhaar–UAN linkage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1508760" y="3730752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Aadhaar is already linked to a UAN, you're notified; otherwise you proceed to Face Authentication.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48640" y="4379976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437997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800100" y="4882896"/>
            <a:ext cx="0" cy="393192"/>
          </a:xfrm>
          <a:prstGeom prst="line">
            <a:avLst/>
          </a:prstGeom>
          <a:noFill/>
          <a:ln w="19050">
            <a:solidFill>
              <a:srgbClr val="D9E3E8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1280160" y="4334256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508760" y="4334256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the face scan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1508760" y="4626864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the Aadhaar Face RD app if prompted, then complete the scan via the UIDAI API.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48640" y="5276088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52760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1280160" y="5230368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508760" y="5230368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your UAN by SMS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1508760" y="5522976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new UAN and a temporary password are sent to your registered mobile — you're now active.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34" name="Image 0" descr="/home/claude/uan_ppt/userChe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Activating an Existing UAN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B — for employees who already have a UAN but haven't activated it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916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00100" y="2194560"/>
            <a:ext cx="0" cy="393192"/>
          </a:xfrm>
          <a:prstGeom prst="line">
            <a:avLst/>
          </a:prstGeom>
          <a:noFill/>
          <a:ln w="19050">
            <a:solidFill>
              <a:srgbClr val="D9E3E8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1280160" y="1645920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08760" y="1645920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UMANG → UAN Activation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1508760" y="1938528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the activation option for citizens who already hold a UAN.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2587752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258775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00100" y="3090672"/>
            <a:ext cx="0" cy="393192"/>
          </a:xfrm>
          <a:prstGeom prst="line">
            <a:avLst/>
          </a:prstGeom>
          <a:noFill/>
          <a:ln w="19050">
            <a:solidFill>
              <a:srgbClr val="D9E3E8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1280160" y="2542032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508760" y="2542032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UAN, Aadhaar number &amp; mobile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508760" y="2834640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mobile number must match the one linked to your Aadhaar.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3483864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4838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00100" y="3986784"/>
            <a:ext cx="0" cy="393192"/>
          </a:xfrm>
          <a:prstGeom prst="line">
            <a:avLst/>
          </a:prstGeom>
          <a:noFill/>
          <a:ln w="19050">
            <a:solidFill>
              <a:srgbClr val="D9E3E8"/>
            </a:solidFill>
            <a:prstDash val="dash"/>
          </a:ln>
        </p:spPr>
      </p:sp>
      <p:sp>
        <p:nvSpPr>
          <p:cNvPr id="19" name="Shape 17"/>
          <p:cNvSpPr/>
          <p:nvPr/>
        </p:nvSpPr>
        <p:spPr>
          <a:xfrm>
            <a:off x="1280160" y="3438144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508760" y="3438144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consent &amp; verify OTP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1508760" y="3730752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 the Aadhaar validation consent box and confirm the OTP sent to your mobile.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48640" y="4379976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437997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800100" y="4882896"/>
            <a:ext cx="0" cy="393192"/>
          </a:xfrm>
          <a:prstGeom prst="line">
            <a:avLst/>
          </a:prstGeom>
          <a:noFill/>
          <a:ln w="19050">
            <a:solidFill>
              <a:srgbClr val="D9E3E8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1280160" y="4334256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508760" y="4334256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Aadhaar face authentication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1508760" y="4626864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 validates your UAN–Aadhaar linkage, then runs the face scan.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48640" y="5276088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52760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1280160" y="5230368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508760" y="5230368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confirmed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1508760" y="5522976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shows almost instantly — usually within 5 minutes of a successful scan.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34" name="Image 0" descr="/home/claude/uan_ppt/ke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Refreshing KYC on an Active UAN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C — update your photo &amp; address using Face Authentication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916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00100" y="2194560"/>
            <a:ext cx="0" cy="393192"/>
          </a:xfrm>
          <a:prstGeom prst="line">
            <a:avLst/>
          </a:prstGeom>
          <a:noFill/>
          <a:ln w="19050">
            <a:solidFill>
              <a:srgbClr val="D9E3E8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1280160" y="1645920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08760" y="1645920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UMANG → Face Authentication of Already Activated UANs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1508760" y="1938528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employees whose UAN is already active but whose EPFO records need a refresh.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2587752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258775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00100" y="3090672"/>
            <a:ext cx="0" cy="393192"/>
          </a:xfrm>
          <a:prstGeom prst="line">
            <a:avLst/>
          </a:prstGeom>
          <a:noFill/>
          <a:ln w="19050">
            <a:solidFill>
              <a:srgbClr val="D9E3E8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1280160" y="2542032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508760" y="2542032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consent &amp; tap Face Authentication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508760" y="2834640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the Aadhaar Face RD app if it isn't already on your device.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3483864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4838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00100" y="3986784"/>
            <a:ext cx="0" cy="393192"/>
          </a:xfrm>
          <a:prstGeom prst="line">
            <a:avLst/>
          </a:prstGeom>
          <a:noFill/>
          <a:ln w="19050">
            <a:solidFill>
              <a:srgbClr val="D9E3E8"/>
            </a:solidFill>
            <a:prstDash val="dash"/>
          </a:ln>
        </p:spPr>
      </p:sp>
      <p:sp>
        <p:nvSpPr>
          <p:cNvPr id="19" name="Shape 17"/>
          <p:cNvSpPr/>
          <p:nvPr/>
        </p:nvSpPr>
        <p:spPr>
          <a:xfrm>
            <a:off x="1280160" y="3438144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508760" y="3438144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 the face scan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1508760" y="3730752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 runs through the UIDAI API in real time.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48640" y="4379976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437997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280160" y="4334256"/>
            <a:ext cx="9966960" cy="731520"/>
          </a:xfrm>
          <a:prstGeom prst="roundRect">
            <a:avLst>
              <a:gd name="adj" fmla="val 750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508760" y="4334256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 updated automatically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1508760" y="4626864"/>
            <a:ext cx="9509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photo and address are refreshed directly in the EPFO database — no documents to upload.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28" name="Image 0" descr="/home/claude/uan_ppt/sm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Issues &amp; Fixes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failed attempts come down to one of these mismatches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440680" cy="1920240"/>
          </a:xfrm>
          <a:prstGeom prst="roundRect">
            <a:avLst>
              <a:gd name="adj" fmla="val 381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1901952"/>
            <a:ext cx="566928" cy="566928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6" name="Image 0" descr="/home/claude/uan_ppt/warn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073" y="2049353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187452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OTP not received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554480" y="2304288"/>
            <a:ext cx="4206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mobile isn't linked to Aadhaar yet. Update this with UIDAI before retrying.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172200" y="1645920"/>
            <a:ext cx="5440680" cy="1920240"/>
          </a:xfrm>
          <a:prstGeom prst="roundRect">
            <a:avLst>
              <a:gd name="adj" fmla="val 381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428232" y="1901952"/>
            <a:ext cx="566928" cy="566928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11" name="Image 1" descr="/home/claude/uan_ppt/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5633" y="2049353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78040" y="187452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“Aadhaar already linked” message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178040" y="2304288"/>
            <a:ext cx="4206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UAN already exists for your Aadhaar — use Path B to activate it instead of creating a new one.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440680" cy="1920240"/>
          </a:xfrm>
          <a:prstGeom prst="roundRect">
            <a:avLst>
              <a:gd name="adj" fmla="val 381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04672" y="4050792"/>
            <a:ext cx="566928" cy="566928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16" name="Image 2" descr="/home/claude/uan_ppt/warning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73" y="4198193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554480" y="402336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Face scan fails repeatedly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554480" y="4453128"/>
            <a:ext cx="4206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Retry in good, even lighting with a plain background and your face fully in frame.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172200" y="3794760"/>
            <a:ext cx="5440680" cy="1920240"/>
          </a:xfrm>
          <a:prstGeom prst="roundRect">
            <a:avLst>
              <a:gd name="adj" fmla="val 3810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428232" y="4050792"/>
            <a:ext cx="566928" cy="566928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21" name="Image 3" descr="/home/claude/uan_ppt/warning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5633" y="4198193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78040" y="402336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Name / DOB mismatch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7178040" y="4453128"/>
            <a:ext cx="4206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Details in EPFO records don't match Aadhaar — correct this via the Aadhaar linkage / KYC option first.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 Can Do Once Active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UAN unlocks full self-service EPF access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51760" cy="274320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485900" y="1965960"/>
            <a:ext cx="777240" cy="77724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6" name="Image 0" descr="/home/claude/uan_ppt/wal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7982" y="2168042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288036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View EPF passbook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31520" y="3474720"/>
            <a:ext cx="2286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contributions and balance anytime.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383280" y="1691640"/>
            <a:ext cx="2651760" cy="274320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320540" y="1965960"/>
            <a:ext cx="777240" cy="77724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11" name="Image 1" descr="/home/claude/uan_ppt/l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2622" y="2168042"/>
            <a:ext cx="373075" cy="37307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66160" y="288036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 PAN &amp; bank account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3566160" y="3474720"/>
            <a:ext cx="2286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KYC right after activation to avoid withdrawal delays.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17920" y="1691640"/>
            <a:ext cx="2651760" cy="274320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7155180" y="1965960"/>
            <a:ext cx="777240" cy="77724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16" name="Image 2" descr="/home/claude/uan_ppt/clipboar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262" y="2168042"/>
            <a:ext cx="373075" cy="37307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00800" y="288036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File withdrawals &amp; claims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400800" y="3474720"/>
            <a:ext cx="2286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 can withdraw up to 75% of their PF even while working.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9052560" y="1691640"/>
            <a:ext cx="2651760" cy="274320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989820" y="1965960"/>
            <a:ext cx="777240" cy="77724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21" name="Image 3" descr="/home/claude/uan_ppt/userShiel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902" y="2168042"/>
            <a:ext cx="373075" cy="37307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235440" y="288036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Update KYC anytime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9235440" y="3474720"/>
            <a:ext cx="2286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Face Authentication to keep your photo and address current.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548640" y="4754880"/>
            <a:ext cx="11064240" cy="1280160"/>
          </a:xfrm>
          <a:prstGeom prst="roundRect">
            <a:avLst>
              <a:gd name="adj" fmla="val 5714"/>
            </a:avLst>
          </a:prstGeom>
          <a:solidFill>
            <a:srgbClr val="E8F2F6"/>
          </a:solidFill>
          <a:ln/>
        </p:spPr>
      </p:sp>
      <p:sp>
        <p:nvSpPr>
          <p:cNvPr id="25" name="Shape 19"/>
          <p:cNvSpPr/>
          <p:nvPr/>
        </p:nvSpPr>
        <p:spPr>
          <a:xfrm>
            <a:off x="868680" y="5029200"/>
            <a:ext cx="731520" cy="73152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26" name="Image 4" descr="/home/claude/uan_ppt/che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875" y="5219395"/>
            <a:ext cx="351130" cy="35113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28800" y="4937760"/>
            <a:ext cx="9509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Reminder: </a:t>
            </a:r>
            <a:pPr indent="0" marL="0">
              <a:buNone/>
            </a:pPr>
            <a:r>
              <a:rPr lang="en-US" sz="13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active UAN means no PF withdrawal — even in an emergency. Activate as soon as you join.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2026-07-28T19:47:25Z</dcterms:created>
  <dcterms:modified xsi:type="dcterms:W3CDTF">2026-07-28T19:47:25Z</dcterms:modified>
</cp:coreProperties>
</file>