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0"/>
            <a:ext cx="4297680" cy="68580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1097280"/>
            <a:ext cx="3108960" cy="31089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" name="Shape 2"/>
          <p:cNvSpPr/>
          <p:nvPr/>
        </p:nvSpPr>
        <p:spPr>
          <a:xfrm>
            <a:off x="9646920" y="1965960"/>
            <a:ext cx="1371600" cy="137160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5" name="Image 0" descr="/home/claude/separate_ppts/handsHelp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3536" y="2322576"/>
            <a:ext cx="658368" cy="6583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411480"/>
            <a:ext cx="1810512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25000"/>
              </a:srgbClr>
            </a:outerShdw>
          </a:effectLst>
        </p:spPr>
      </p:sp>
      <p:pic>
        <p:nvPicPr>
          <p:cNvPr id="7" name="Image 1" descr="/home/claude/separate_ppts/swc_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0352"/>
            <a:ext cx="1536192" cy="10881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0080" y="192024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LABOUR WELFARE FUND (MAHARASHTRA) — PAYMENT &amp; CHALLAN GUIDE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94360" y="2377440"/>
            <a:ext cx="71323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LWF Payment</a:t>
            </a:r>
            <a:endParaRPr lang="en-US" sz="3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 by Step</a:t>
            </a:r>
            <a:endParaRPr lang="en-US" sz="3600" dirty="0"/>
          </a:p>
        </p:txBody>
      </p:sp>
      <p:sp>
        <p:nvSpPr>
          <p:cNvPr id="10" name="Text 6"/>
          <p:cNvSpPr/>
          <p:nvPr/>
        </p:nvSpPr>
        <p:spPr>
          <a:xfrm>
            <a:off x="640080" y="4160520"/>
            <a:ext cx="6675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large-format, screenshot walkthrough for making your half-yearly Labour Welfare Fund contribution on the MLWB Employer Portal.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LABOUR WELFARE FUND (MAHARASHTRA)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OF 4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user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065A8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Establishment Login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public.mlwb.in/public/login/estb — enter your Establishment User ID and Password, complete the captcha, and click Login.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lwf_logi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Labour Welfare Fund (Maharashtra)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4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LABOUR WELFARE FUND (MAHARASHTRA)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OF 4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wal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1C729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Payments → ECR with Current Period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top menu, open Payments and select 'ECR WITH CURRENT PERIOD'.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lwf_paymentsmenu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Labour Welfare Fund (Maharashtra)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4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LABOUR WELFARE FUND (MAHARASHTRA)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OF 4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1E8E5A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clipboar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1E8E5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Select the Period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Period dropdown under Generate Challan and choose the correct half-year cycle (e.g. 06-2026).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lwf_perioddropdow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Labour Welfare Fund (Maharashtra)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LABOUR WELFARE FUND (MAHARASHTRA)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OF 4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5B4B8A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downloa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5B4B8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Generate Challan &amp; Pay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contribution totals for the period, then click 'Generate Challan' and complete the payment. If a subscription page appears, click Skip.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2163445" y="1554480"/>
            <a:ext cx="7862061" cy="4251960"/>
          </a:xfrm>
          <a:prstGeom prst="roundRect">
            <a:avLst>
              <a:gd name="adj" fmla="val 1075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lwf_generatechall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165" y="1600200"/>
            <a:ext cx="7770621" cy="416052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502920" y="5870448"/>
            <a:ext cx="11183112" cy="658368"/>
          </a:xfrm>
          <a:prstGeom prst="roundRect">
            <a:avLst>
              <a:gd name="adj" fmla="val 11111"/>
            </a:avLst>
          </a:prstGeom>
          <a:solidFill>
            <a:srgbClr val="E8F2F6"/>
          </a:solidFill>
          <a:ln/>
        </p:spPr>
      </p:sp>
      <p:sp>
        <p:nvSpPr>
          <p:cNvPr id="14" name="Shape 10"/>
          <p:cNvSpPr/>
          <p:nvPr/>
        </p:nvSpPr>
        <p:spPr>
          <a:xfrm>
            <a:off x="685800" y="5952744"/>
            <a:ext cx="493776" cy="493776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15" name="Image 2" descr="/home/claude/separate_ppts/warning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82" y="6081126"/>
            <a:ext cx="237012" cy="23701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325880" y="5897880"/>
            <a:ext cx="101955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an MLWF challan is only valid for 24 hours — if unpaid within that window, you'll need to regenerate it.</a:t>
            </a:r>
            <a:endParaRPr lang="en-US" sz="1150" dirty="0"/>
          </a:p>
        </p:txBody>
      </p:sp>
      <p:sp>
        <p:nvSpPr>
          <p:cNvPr id="17" name="Text 12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Labour Welfare Fund (Maharashtra) Guide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4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463040"/>
            <a:ext cx="2926080" cy="2926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>
            <a:off x="9646920" y="2331720"/>
            <a:ext cx="1188720" cy="118872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4" name="Image 0" descr="/home/claude/separate_ppts/heads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5987" y="2640787"/>
            <a:ext cx="570586" cy="57058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55448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 Help With Compliance?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237744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manages your Labour Welfare Fund (Maharashtra) filings end-to-end — reach out before your next due date.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40080" y="36576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8" name="Image 1" descr="/home/claude/separate_ppts/listO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26" y="3800246"/>
            <a:ext cx="263347" cy="26334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36393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compliance tracker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371600" y="39867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dates managed on one calendar, across every filing.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640080" y="45720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2" name="Image 2" descr="/home/claude/separate_ppts/clipbo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26" y="4714646"/>
            <a:ext cx="263347" cy="26334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71600" y="45537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Challan &amp; return filing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1371600" y="49011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prepare, verify, and file on your behalf, on time, every time.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640080" y="54864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6" name="Image 3" descr="/home/claude/separate_ppts/histor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726" y="5629046"/>
            <a:ext cx="263347" cy="26334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71600" y="54681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Audit-ready records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1371600" y="58155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paid challans and receipts archived and retrievable on demand.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0" y="5989320"/>
            <a:ext cx="12188952" cy="868680"/>
          </a:xfrm>
          <a:prstGeom prst="rect">
            <a:avLst/>
          </a:prstGeom>
          <a:solidFill>
            <a:srgbClr val="1B2350"/>
          </a:solidFill>
          <a:ln/>
        </p:spPr>
      </p:sp>
      <p:sp>
        <p:nvSpPr>
          <p:cNvPr id="20" name="Shape 14"/>
          <p:cNvSpPr/>
          <p:nvPr/>
        </p:nvSpPr>
        <p:spPr>
          <a:xfrm>
            <a:off x="502920" y="6080760"/>
            <a:ext cx="685800" cy="6858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/>
        </p:spPr>
      </p:sp>
      <p:pic>
        <p:nvPicPr>
          <p:cNvPr id="21" name="Image 4" descr="/home/claude/separate_ppts/swc_logo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" y="6126480"/>
            <a:ext cx="557784" cy="59436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417320" y="6126480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Labour Law Consultant  •  +91 81047 89205  •  info@shreewealthconsultancy.in  •  www.shreewealthconsultancy.in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2026-08-04T19:16:38Z</dcterms:created>
  <dcterms:modified xsi:type="dcterms:W3CDTF">2026-08-04T19:16:38Z</dcterms:modified>
</cp:coreProperties>
</file>