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29768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1097280"/>
            <a:ext cx="3108960" cy="3108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9646920" y="1965960"/>
            <a:ext cx="1371600" cy="13716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separate_ppts/heartbea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3536" y="2322576"/>
            <a:ext cx="658368" cy="658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411480"/>
            <a:ext cx="1810512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25000"/>
              </a:srgbClr>
            </a:outerShdw>
          </a:effectLst>
        </p:spPr>
      </p:sp>
      <p:pic>
        <p:nvPicPr>
          <p:cNvPr id="7" name="Image 1" descr="/home/claude/separate_ppts/swc_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1536192" cy="1088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19202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 — PAYMENT &amp; CHALLAN GUIDE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94360" y="2377440"/>
            <a:ext cx="71323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ESIC Payment</a:t>
            </a:r>
            <a:endParaRPr lang="en-US" sz="3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 by Step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6675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large-format, screenshot walkthrough for making your monthly ESIC contribution payment on the ESIC Employer Portal.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mobil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065A8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e-Payment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esic.gov.in. Under Quick Links (bottom-left of the homepage), find and click 'Pay e-Challan'.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esic_hom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4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user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C729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 Employer Code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Employer Code and the captcha shown, then click Search.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esic_employerco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4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E8E5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clipboar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E8E5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Confirm Employer Details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portal displays your Factory Name and Employer Address, and lists any online challan pending for payment.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esic_searchresul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ESIC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4 OF 4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5B4B8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wal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5B4B8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Pay the Challan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a challan is pending, check the amount, month and challan number, then click 'Pay'.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862836" y="1554480"/>
            <a:ext cx="8463280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esic_pa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556" y="1600200"/>
            <a:ext cx="8371840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ESIC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4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463040"/>
            <a:ext cx="2926080" cy="2926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2331720"/>
            <a:ext cx="1188720" cy="118872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4" name="Image 0" descr="/home/claude/separate_ppts/heads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5987" y="2640787"/>
            <a:ext cx="570586" cy="5705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55448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Help With Compliance?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237744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manages your ESIC filings end-to-end — reach out before your next due date.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" y="36576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8" name="Image 1" descr="/home/claude/separate_ppts/listO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26" y="3800246"/>
            <a:ext cx="263347" cy="2633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36393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compliance tracker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371600" y="39867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dates managed on one calendar, across every filing.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40080" y="45720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separate_ppts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26" y="4714646"/>
            <a:ext cx="263347" cy="26334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71600" y="45537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Challan &amp; return filing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371600" y="49011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prepare, verify, and file on your behalf, on time, every time.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" y="54864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3" descr="/home/claude/separate_ppts/his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726" y="5629046"/>
            <a:ext cx="263347" cy="26334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71600" y="54681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 records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371600" y="58155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paid challans and receipts archived and retrievable on demand.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1B2350"/>
          </a:solidFill>
          <a:ln/>
        </p:spPr>
      </p:sp>
      <p:sp>
        <p:nvSpPr>
          <p:cNvPr id="20" name="Shape 14"/>
          <p:cNvSpPr/>
          <p:nvPr/>
        </p:nvSpPr>
        <p:spPr>
          <a:xfrm>
            <a:off x="502920" y="6080760"/>
            <a:ext cx="685800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separate_ppts/swc_log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6126480"/>
            <a:ext cx="557784" cy="5943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6126480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Labour Law Consultant  •  +91 81047 89205  •  info@shreewealthconsultancy.in  •  www.shreewealthconsultancy.in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2026-08-04T19:16:37Z</dcterms:created>
  <dcterms:modified xsi:type="dcterms:W3CDTF">2026-08-04T19:16:37Z</dcterms:modified>
</cp:coreProperties>
</file>